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34">
          <p15:clr>
            <a:srgbClr val="A4A3A4"/>
          </p15:clr>
        </p15:guide>
        <p15:guide id="4" pos="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BF3D"/>
    <a:srgbClr val="FC0893"/>
    <a:srgbClr val="FF05B2"/>
    <a:srgbClr val="C40088"/>
    <a:srgbClr val="2E4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  <p:guide orient="horz" pos="834"/>
        <p:guide pos="1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7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4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6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9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D98A-BB79-4AF3-B3EE-673FB2744D1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9F61-B539-478F-B54B-8C40E808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9440680" y="-5207"/>
            <a:ext cx="368622" cy="0"/>
          </a:xfrm>
          <a:prstGeom prst="line">
            <a:avLst/>
          </a:prstGeom>
          <a:noFill/>
          <a:ln w="28575" cmpd="sng">
            <a:solidFill>
              <a:srgbClr val="FBAF2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85320" y="152400"/>
            <a:ext cx="765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BF3D"/>
                </a:solidFill>
                <a:latin typeface="Knockout 72 Full Cruiserwt" panose="02000503060000020004" pitchFamily="50" charset="0"/>
                <a:cs typeface="Knockout 72 Full Cruiserweight"/>
              </a:rPr>
              <a:t>AUDIENCE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nockout 72 Full Cruiserwt" panose="02000503060000020004" pitchFamily="50" charset="0"/>
                <a:cs typeface="Knockout 72 Full Cruiserweight"/>
              </a:rPr>
              <a:t>TARGETING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nockout 72 Full Cruiserwt" panose="02000503060000020004" pitchFamily="50" charset="0"/>
              <a:cs typeface="Knockout 72 Full Cruiserweigh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85320" y="728661"/>
            <a:ext cx="8739188" cy="14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60" tIns="42780" rIns="85560" bIns="4278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Mock-Up Screenshot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Advertiser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Date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Site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Creative Size ::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50" charset="0"/>
              <a:cs typeface="Proxima Nova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52" y="2405743"/>
            <a:ext cx="7312496" cy="420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43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9440680" y="-5207"/>
            <a:ext cx="368622" cy="0"/>
          </a:xfrm>
          <a:prstGeom prst="line">
            <a:avLst/>
          </a:prstGeom>
          <a:noFill/>
          <a:ln w="28575" cmpd="sng">
            <a:solidFill>
              <a:srgbClr val="FBAF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85320" y="152400"/>
            <a:ext cx="765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BF3D"/>
                </a:solidFill>
                <a:latin typeface="Knockout 72 Full Cruiserwt" panose="02000503060000020004" pitchFamily="50" charset="0"/>
                <a:cs typeface="Knockout 72 Full Cruiserweight"/>
              </a:rPr>
              <a:t>RUN OF NETWORK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nockout 72 Full Cruiserwt" panose="02000503060000020004" pitchFamily="50" charset="0"/>
                <a:cs typeface="Knockout 72 Full Cruiserweight"/>
              </a:rPr>
              <a:t>TARGETING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nockout 72 Full Cruiserwt" panose="02000503060000020004" pitchFamily="50" charset="0"/>
              <a:cs typeface="Knockout 72 Full Cruiserweigh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85320" y="728661"/>
            <a:ext cx="8739188" cy="14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60" tIns="42780" rIns="85560" bIns="4278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Mock-Up Screenshot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Advertiser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Date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Site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Creative Size ::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50" charset="0"/>
              <a:cs typeface="Proxima Nova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58" y="2639090"/>
            <a:ext cx="7626515" cy="36546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66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9440680" y="-5207"/>
            <a:ext cx="368622" cy="0"/>
          </a:xfrm>
          <a:prstGeom prst="line">
            <a:avLst/>
          </a:prstGeom>
          <a:noFill/>
          <a:ln w="28575" cmpd="sng">
            <a:solidFill>
              <a:srgbClr val="FBAF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85320" y="152400"/>
            <a:ext cx="765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BF3D"/>
                </a:solidFill>
                <a:latin typeface="Knockout 72 Full Cruiserwt" panose="02000503060000020004" pitchFamily="50" charset="0"/>
                <a:cs typeface="Knockout 72 Full Cruiserweight"/>
              </a:rPr>
              <a:t>MOBILE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nockout 72 Full Cruiserwt" panose="02000503060000020004" pitchFamily="50" charset="0"/>
                <a:cs typeface="Knockout 72 Full Cruiserweight"/>
              </a:rPr>
              <a:t> TARGETING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nockout 72 Full Cruiserwt" panose="02000503060000020004" pitchFamily="50" charset="0"/>
              <a:cs typeface="Knockout 72 Full Cruiserweigh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85320" y="728661"/>
            <a:ext cx="8739188" cy="14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60" tIns="42780" rIns="85560" bIns="4278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Mock-Up Screenshot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Advertiser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Date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Site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Creative Size ::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50" charset="0"/>
              <a:cs typeface="Proxima Nova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201" y="750239"/>
            <a:ext cx="3352565" cy="58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9440680" y="-5207"/>
            <a:ext cx="368622" cy="0"/>
          </a:xfrm>
          <a:prstGeom prst="line">
            <a:avLst/>
          </a:prstGeom>
          <a:noFill/>
          <a:ln w="28575" cmpd="sng">
            <a:solidFill>
              <a:srgbClr val="FBAF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85320" y="152400"/>
            <a:ext cx="765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BF3D"/>
                </a:solidFill>
                <a:latin typeface="Knockout 72 Full Cruiserwt" panose="02000503060000020004" pitchFamily="50" charset="0"/>
                <a:cs typeface="Knockout 72 Full Cruiserweight"/>
              </a:rPr>
              <a:t>WEBSITE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nockout 72 Full Cruiserwt" panose="02000503060000020004" pitchFamily="50" charset="0"/>
                <a:cs typeface="Knockout 72 Full Cruiserweight"/>
              </a:rPr>
              <a:t>TARGETING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nockout 72 Full Cruiserwt" panose="02000503060000020004" pitchFamily="50" charset="0"/>
              <a:cs typeface="Knockout 72 Full Cruiserweigh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85320" y="728661"/>
            <a:ext cx="8739188" cy="14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60" tIns="42780" rIns="85560" bIns="4278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Mock-Up Screenshot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Advertiser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Date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Site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Creative Size ::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50" charset="0"/>
              <a:cs typeface="Proxima Nova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5" y="2428651"/>
            <a:ext cx="6607606" cy="39261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07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9440680" y="-5207"/>
            <a:ext cx="368622" cy="0"/>
          </a:xfrm>
          <a:prstGeom prst="line">
            <a:avLst/>
          </a:prstGeom>
          <a:noFill/>
          <a:ln w="28575" cmpd="sng">
            <a:solidFill>
              <a:srgbClr val="FBAF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85320" y="152400"/>
            <a:ext cx="765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BF3D"/>
                </a:solidFill>
                <a:latin typeface="Knockout 72 Full Cruiserwt" panose="02000503060000020004" pitchFamily="50" charset="0"/>
                <a:cs typeface="Knockout 72 Full Cruiserweight"/>
              </a:rPr>
              <a:t>TABLET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nockout 72 Full Cruiserwt" panose="02000503060000020004" pitchFamily="50" charset="0"/>
                <a:cs typeface="Knockout 72 Full Cruiserweight"/>
              </a:rPr>
              <a:t> TARGETING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nockout 72 Full Cruiserwt" panose="02000503060000020004" pitchFamily="50" charset="0"/>
              <a:cs typeface="Knockout 72 Full Cruiserweigh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85320" y="728661"/>
            <a:ext cx="8739188" cy="14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60" tIns="42780" rIns="85560" bIns="4278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Mock-Up Screenshot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Advertiser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Date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Site ::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cs typeface="Proxima Nova Regular"/>
              </a:rPr>
              <a:t>Creative Size ::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50" charset="0"/>
              <a:cs typeface="Proxima Nova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35" y="1473958"/>
            <a:ext cx="6544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6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dirty="0">
            <a:ln>
              <a:noFill/>
            </a:ln>
            <a:solidFill>
              <a:srgbClr val="A2A5A4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10243</TotalTime>
  <Words>67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Knockout 72 Full Cruiserweight</vt:lpstr>
      <vt:lpstr>Knockout 72 Full Cruiserwt</vt:lpstr>
      <vt:lpstr>Proxima Nova Regular</vt:lpstr>
      <vt:lpstr>Proxima Nova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Centro Media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Dettman</dc:creator>
  <cp:lastModifiedBy>Alyssa Hamm</cp:lastModifiedBy>
  <cp:revision>70</cp:revision>
  <dcterms:created xsi:type="dcterms:W3CDTF">2014-05-02T16:29:30Z</dcterms:created>
  <dcterms:modified xsi:type="dcterms:W3CDTF">2017-10-24T15:04:38Z</dcterms:modified>
</cp:coreProperties>
</file>